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4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4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32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58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8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2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8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3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73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0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5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6546-0090-4C1E-B1D9-E897A6122BEF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9389F-FF7D-414B-BDBD-DDB09C3C4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9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" y="1124744"/>
            <a:ext cx="9141621" cy="455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61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Τίτλος δραστηριότητας: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Όνομα Εκπαιδευτικού: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Σχολείο: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8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Τίτλος Δραστηριότητας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Αντικείμενο: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[Ποιο το αντικείμενο διδασκαλίας;]</a:t>
            </a:r>
            <a:endParaRPr lang="el-GR" altLang="en-US" sz="26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None/>
            </a:pP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None/>
            </a:pP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Τάξη: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[Σε ποια τάξη κάνατε το μάθημα;]</a:t>
            </a:r>
          </a:p>
          <a:p>
            <a:pPr>
              <a:lnSpc>
                <a:spcPct val="80000"/>
              </a:lnSpc>
              <a:buNone/>
            </a:pP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None/>
            </a:pP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None/>
            </a:pP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Σκοπός: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[Ποιο είναι το γνωστικό αντικείμενο που θέλατε</a:t>
            </a:r>
            <a:r>
              <a:rPr lang="en-GB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διδάξετε;]</a:t>
            </a:r>
          </a:p>
          <a:p>
            <a:pPr>
              <a:lnSpc>
                <a:spcPct val="80000"/>
              </a:lnSpc>
              <a:buNone/>
            </a:pPr>
            <a: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altLang="en-US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l-GR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Λογισμικό: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[Ποιο λογισμικό χρησιμοποιήσατε;</a:t>
            </a:r>
            <a:r>
              <a:rPr lang="en-GB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Word/PowerPoint/Excel </a:t>
            </a:r>
            <a:r>
              <a:rPr lang="el-GR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κ.λπ.]</a:t>
            </a:r>
            <a:endParaRPr lang="en-US" altLang="en-US" sz="26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14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Περιγραφή δραστηριότητας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[Πώς κάνατε το μάθημα; 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προετοιμαστήκατε; 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υλικό χρησιμοποιήσατε;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Χρειαστήκατε επιμόρφωση;] 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106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Διδασκαλία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[πώς οργανώσατε τα παιδιά;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ποια ήταν η διάρκεια του μαθήματος;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ζητήθηκε από τα παιδιά;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υλικό χρησιμοποιήσατε;]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7285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[βάλτε εδώ εικόνες/</a:t>
            </a:r>
            <a:r>
              <a:rPr lang="en-US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screenshots </a:t>
            </a: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 την εφαρμογή και από τη δουλειά των παιδιών – </a:t>
            </a: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Χρησιμοποιήστε περισσότερα </a:t>
            </a:r>
            <a:r>
              <a:rPr lang="en-GB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</a:t>
            </a: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 χρειάζεται</a:t>
            </a: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03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Σύγκριση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[πόσο διαφορετικό έγινε το μάθημα σε σχέση με το πώς θα γινόταν με τα συμβατικά μέσα διδασκαλίας;]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89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Αξιολόγηση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[τι πήγε καλά; τι θα αλλάζατε;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ποια ήταν η αντίδραση των παιδιών;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αξιολογήσατε ότι η δραστηριότητα πέτυχε το σκοπό της;</a:t>
            </a:r>
          </a:p>
          <a:p>
            <a:pPr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γνωρίζετε αν άλλοι εκπαιδευτικοί χρησιμοποίησαν το μάθημα/την</a:t>
            </a:r>
            <a:r>
              <a:rPr lang="en-GB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εφαρμογή σας;]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421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bg1"/>
                </a:solidFill>
                <a:latin typeface="Segoe"/>
              </a:rPr>
              <a:t>Επιπλέον Σχόλια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[Θέλετε να προσθέσετε επιπλέον σχόλια για την διαδικασία που ακολουθήσατε ή το υλικό που αναπτύξατε; ]</a:t>
            </a:r>
            <a:endParaRPr lang="en-GB" altLang="en-US" sz="2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85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177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Τίτλος Δραστηριότητας</vt:lpstr>
      <vt:lpstr>Περιγραφή δραστηριότητας</vt:lpstr>
      <vt:lpstr>Διδασκαλία</vt:lpstr>
      <vt:lpstr>Παραδείγματα</vt:lpstr>
      <vt:lpstr>Σύγκριση</vt:lpstr>
      <vt:lpstr>Αξιολόγηση</vt:lpstr>
      <vt:lpstr>Επιπλέον Σχόλια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Nomikou, Maria (Greece)</dc:creator>
  <cp:lastModifiedBy>Nomikou, Maria (Greece)</cp:lastModifiedBy>
  <cp:revision>3</cp:revision>
  <dcterms:created xsi:type="dcterms:W3CDTF">2014-12-16T14:15:29Z</dcterms:created>
  <dcterms:modified xsi:type="dcterms:W3CDTF">2014-12-16T14:29:41Z</dcterms:modified>
</cp:coreProperties>
</file>